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8"/>
  </p:notesMasterIdLst>
  <p:sldIdLst>
    <p:sldId id="256" r:id="rId2"/>
    <p:sldId id="257" r:id="rId3"/>
    <p:sldId id="258" r:id="rId4"/>
    <p:sldId id="259" r:id="rId5"/>
    <p:sldId id="260" r:id="rId6"/>
    <p:sldId id="261" r:id="rId7"/>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1" d="100"/>
          <a:sy n="81" d="100"/>
        </p:scale>
        <p:origin x="-1056"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0381CAB-C394-4D4F-BBDA-FA4CE7E98A93}" type="datetimeFigureOut">
              <a:rPr lang="el-GR" smtClean="0"/>
              <a:t>23/4/2018</a:t>
            </a:fld>
            <a:endParaRPr lang="el-GR"/>
          </a:p>
        </p:txBody>
      </p:sp>
      <p:sp>
        <p:nvSpPr>
          <p:cNvPr id="4" name="Θέση εικόνας διαφάνειας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Θέση υποσέλιδου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17F0F0D-68C7-4439-900B-FFB3CB4EC87B}" type="slidenum">
              <a:rPr lang="el-GR" smtClean="0"/>
              <a:t>‹#›</a:t>
            </a:fld>
            <a:endParaRPr lang="el-GR"/>
          </a:p>
        </p:txBody>
      </p:sp>
    </p:spTree>
    <p:extLst>
      <p:ext uri="{BB962C8B-B14F-4D97-AF65-F5344CB8AC3E}">
        <p14:creationId xmlns:p14="http://schemas.microsoft.com/office/powerpoint/2010/main" val="29535896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a:p>
        </p:txBody>
      </p:sp>
      <p:sp>
        <p:nvSpPr>
          <p:cNvPr id="4" name="Θέση αριθμού διαφάνειας 3"/>
          <p:cNvSpPr>
            <a:spLocks noGrp="1"/>
          </p:cNvSpPr>
          <p:nvPr>
            <p:ph type="sldNum" sz="quarter" idx="10"/>
          </p:nvPr>
        </p:nvSpPr>
        <p:spPr/>
        <p:txBody>
          <a:bodyPr/>
          <a:lstStyle/>
          <a:p>
            <a:fld id="{817F0F0D-68C7-4439-900B-FFB3CB4EC87B}" type="slidenum">
              <a:rPr lang="el-GR" smtClean="0"/>
              <a:t>1</a:t>
            </a:fld>
            <a:endParaRPr lang="el-GR"/>
          </a:p>
        </p:txBody>
      </p:sp>
    </p:spTree>
    <p:extLst>
      <p:ext uri="{BB962C8B-B14F-4D97-AF65-F5344CB8AC3E}">
        <p14:creationId xmlns:p14="http://schemas.microsoft.com/office/powerpoint/2010/main" val="186642213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Διαφάνεια τίτλου">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2" cstate="print"/>
          <a:srcRect t="33333"/>
          <a:stretch>
            <a:fillRect/>
          </a:stretch>
        </p:blipFill>
        <p:spPr>
          <a:xfrm>
            <a:off x="0" y="0"/>
            <a:ext cx="9144000" cy="4572000"/>
          </a:xfrm>
          <a:prstGeom prst="rect">
            <a:avLst/>
          </a:prstGeom>
        </p:spPr>
      </p:pic>
      <p:sp>
        <p:nvSpPr>
          <p:cNvPr id="4" name="Date Placeholder 3"/>
          <p:cNvSpPr>
            <a:spLocks noGrp="1"/>
          </p:cNvSpPr>
          <p:nvPr>
            <p:ph type="dt" sz="half" idx="10"/>
          </p:nvPr>
        </p:nvSpPr>
        <p:spPr/>
        <p:txBody>
          <a:bodyPr/>
          <a:lstStyle/>
          <a:p>
            <a:fld id="{9E9A53C3-6314-4AB6-B13F-4775EC055F6E}" type="datetime1">
              <a:rPr lang="el-GR" smtClean="0"/>
              <a:t>23/4/2018</a:t>
            </a:fld>
            <a:endParaRPr lang="el-GR"/>
          </a:p>
        </p:txBody>
      </p:sp>
      <p:sp>
        <p:nvSpPr>
          <p:cNvPr id="5" name="Footer Placeholder 4"/>
          <p:cNvSpPr>
            <a:spLocks noGrp="1"/>
          </p:cNvSpPr>
          <p:nvPr>
            <p:ph type="ftr" sz="quarter" idx="11"/>
          </p:nvPr>
        </p:nvSpPr>
        <p:spPr/>
        <p:txBody>
          <a:bodyPr/>
          <a:lstStyle/>
          <a:p>
            <a:r>
              <a:rPr lang="el-GR" smtClean="0"/>
              <a:t>Η βαρυτητα</a:t>
            </a:r>
            <a:endParaRPr lang="el-GR"/>
          </a:p>
        </p:txBody>
      </p:sp>
      <p:sp>
        <p:nvSpPr>
          <p:cNvPr id="6" name="Slide Number Placeholder 5"/>
          <p:cNvSpPr>
            <a:spLocks noGrp="1"/>
          </p:cNvSpPr>
          <p:nvPr>
            <p:ph type="sldNum" sz="quarter" idx="12"/>
          </p:nvPr>
        </p:nvSpPr>
        <p:spPr/>
        <p:txBody>
          <a:bodyPr/>
          <a:lstStyle/>
          <a:p>
            <a:fld id="{BD46E5B4-640E-4D12-8F77-7EF01CC4541C}" type="slidenum">
              <a:rPr lang="el-GR" smtClean="0"/>
              <a:t>‹#›</a:t>
            </a:fld>
            <a:endParaRPr lang="el-GR"/>
          </a:p>
        </p:txBody>
      </p:sp>
      <p:sp>
        <p:nvSpPr>
          <p:cNvPr id="3" name="Subtitle 2"/>
          <p:cNvSpPr>
            <a:spLocks noGrp="1"/>
          </p:cNvSpPr>
          <p:nvPr>
            <p:ph type="subTitle" idx="1"/>
          </p:nvPr>
        </p:nvSpPr>
        <p:spPr>
          <a:xfrm>
            <a:off x="1219200" y="3886200"/>
            <a:ext cx="6400800" cy="1752600"/>
          </a:xfrm>
        </p:spPr>
        <p:txBody>
          <a:bodyPr>
            <a:normAutofit/>
          </a:bodyPr>
          <a:lstStyle>
            <a:lvl1pPr marL="0" indent="0" algn="ctr">
              <a:buNone/>
              <a:defRPr sz="17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Στυλ κύριου υπότιτλου</a:t>
            </a:r>
            <a:endParaRPr lang="en-US" dirty="0"/>
          </a:p>
        </p:txBody>
      </p:sp>
      <p:sp>
        <p:nvSpPr>
          <p:cNvPr id="2" name="Title 1"/>
          <p:cNvSpPr>
            <a:spLocks noGrp="1"/>
          </p:cNvSpPr>
          <p:nvPr>
            <p:ph type="ctrTitle"/>
          </p:nvPr>
        </p:nvSpPr>
        <p:spPr>
          <a:xfrm>
            <a:off x="685800" y="2007888"/>
            <a:ext cx="7772400" cy="1470025"/>
          </a:xfrm>
        </p:spPr>
        <p:txBody>
          <a:bodyPr/>
          <a:lstStyle>
            <a:lvl1pPr algn="ctr">
              <a:defRPr sz="3200"/>
            </a:lvl1pPr>
          </a:lstStyle>
          <a:p>
            <a:r>
              <a:rPr lang="el-GR" smtClean="0"/>
              <a:t>Στυλ κύριου τίτλου</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Στυλ κύριου τίτλου</a:t>
            </a:r>
            <a:endParaRPr lang="en-US" dirty="0"/>
          </a:p>
        </p:txBody>
      </p:sp>
      <p:sp>
        <p:nvSpPr>
          <p:cNvPr id="3" name="Vertical Text Placeholder 2"/>
          <p:cNvSpPr>
            <a:spLocks noGrp="1"/>
          </p:cNvSpPr>
          <p:nvPr>
            <p:ph type="body" orient="vert" idx="1"/>
          </p:nvPr>
        </p:nvSpPr>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Date Placeholder 3"/>
          <p:cNvSpPr>
            <a:spLocks noGrp="1"/>
          </p:cNvSpPr>
          <p:nvPr>
            <p:ph type="dt" sz="half" idx="10"/>
          </p:nvPr>
        </p:nvSpPr>
        <p:spPr/>
        <p:txBody>
          <a:bodyPr/>
          <a:lstStyle/>
          <a:p>
            <a:fld id="{76FFA4E5-0239-4A08-A63E-3EAB93068C8E}" type="datetime1">
              <a:rPr lang="el-GR" smtClean="0"/>
              <a:t>23/4/2018</a:t>
            </a:fld>
            <a:endParaRPr lang="el-GR"/>
          </a:p>
        </p:txBody>
      </p:sp>
      <p:sp>
        <p:nvSpPr>
          <p:cNvPr id="5" name="Footer Placeholder 4"/>
          <p:cNvSpPr>
            <a:spLocks noGrp="1"/>
          </p:cNvSpPr>
          <p:nvPr>
            <p:ph type="ftr" sz="quarter" idx="11"/>
          </p:nvPr>
        </p:nvSpPr>
        <p:spPr/>
        <p:txBody>
          <a:bodyPr/>
          <a:lstStyle/>
          <a:p>
            <a:r>
              <a:rPr lang="el-GR" smtClean="0"/>
              <a:t>Η βαρυτητα</a:t>
            </a:r>
            <a:endParaRPr lang="el-GR"/>
          </a:p>
        </p:txBody>
      </p:sp>
      <p:sp>
        <p:nvSpPr>
          <p:cNvPr id="6" name="Slide Number Placeholder 5"/>
          <p:cNvSpPr>
            <a:spLocks noGrp="1"/>
          </p:cNvSpPr>
          <p:nvPr>
            <p:ph type="sldNum" sz="quarter" idx="12"/>
          </p:nvPr>
        </p:nvSpPr>
        <p:spPr/>
        <p:txBody>
          <a:bodyPr/>
          <a:lstStyle/>
          <a:p>
            <a:fld id="{BD46E5B4-640E-4D12-8F77-7EF01CC4541C}" type="slidenum">
              <a:rPr lang="el-GR" smtClean="0"/>
              <a:t>‹#›</a:t>
            </a:fld>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l-GR" smtClean="0"/>
              <a:t>Στυλ κύριου τίτλου</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Date Placeholder 3"/>
          <p:cNvSpPr>
            <a:spLocks noGrp="1"/>
          </p:cNvSpPr>
          <p:nvPr>
            <p:ph type="dt" sz="half" idx="10"/>
          </p:nvPr>
        </p:nvSpPr>
        <p:spPr/>
        <p:txBody>
          <a:bodyPr/>
          <a:lstStyle/>
          <a:p>
            <a:fld id="{3CBEB839-B2BF-4B47-AAE4-6D91BA9A123B}" type="datetime1">
              <a:rPr lang="el-GR" smtClean="0"/>
              <a:t>23/4/2018</a:t>
            </a:fld>
            <a:endParaRPr lang="el-GR"/>
          </a:p>
        </p:txBody>
      </p:sp>
      <p:sp>
        <p:nvSpPr>
          <p:cNvPr id="5" name="Footer Placeholder 4"/>
          <p:cNvSpPr>
            <a:spLocks noGrp="1"/>
          </p:cNvSpPr>
          <p:nvPr>
            <p:ph type="ftr" sz="quarter" idx="11"/>
          </p:nvPr>
        </p:nvSpPr>
        <p:spPr/>
        <p:txBody>
          <a:bodyPr/>
          <a:lstStyle/>
          <a:p>
            <a:r>
              <a:rPr lang="el-GR" smtClean="0"/>
              <a:t>Η βαρυτητα</a:t>
            </a:r>
            <a:endParaRPr lang="el-GR"/>
          </a:p>
        </p:txBody>
      </p:sp>
      <p:sp>
        <p:nvSpPr>
          <p:cNvPr id="6" name="Slide Number Placeholder 5"/>
          <p:cNvSpPr>
            <a:spLocks noGrp="1"/>
          </p:cNvSpPr>
          <p:nvPr>
            <p:ph type="sldNum" sz="quarter" idx="12"/>
          </p:nvPr>
        </p:nvSpPr>
        <p:spPr/>
        <p:txBody>
          <a:bodyPr/>
          <a:lstStyle/>
          <a:p>
            <a:fld id="{BD46E5B4-640E-4D12-8F77-7EF01CC4541C}" type="slidenum">
              <a:rPr lang="el-GR" smtClean="0"/>
              <a:t>‹#›</a:t>
            </a:fld>
            <a:endParaRPr 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l-GR" smtClean="0"/>
              <a:t>Στυλ κύριου τίτλου</a:t>
            </a:r>
            <a:endParaRPr lang="en-US" dirty="0"/>
          </a:p>
        </p:txBody>
      </p:sp>
      <p:sp>
        <p:nvSpPr>
          <p:cNvPr id="4" name="Date Placeholder 3"/>
          <p:cNvSpPr>
            <a:spLocks noGrp="1"/>
          </p:cNvSpPr>
          <p:nvPr>
            <p:ph type="dt" sz="half" idx="10"/>
          </p:nvPr>
        </p:nvSpPr>
        <p:spPr/>
        <p:txBody>
          <a:bodyPr/>
          <a:lstStyle/>
          <a:p>
            <a:fld id="{B0D6F17A-F6A2-46A9-9B27-F269E445A078}" type="datetime1">
              <a:rPr lang="el-GR" smtClean="0"/>
              <a:t>23/4/2018</a:t>
            </a:fld>
            <a:endParaRPr lang="el-GR"/>
          </a:p>
        </p:txBody>
      </p:sp>
      <p:sp>
        <p:nvSpPr>
          <p:cNvPr id="5" name="Footer Placeholder 4"/>
          <p:cNvSpPr>
            <a:spLocks noGrp="1"/>
          </p:cNvSpPr>
          <p:nvPr>
            <p:ph type="ftr" sz="quarter" idx="11"/>
          </p:nvPr>
        </p:nvSpPr>
        <p:spPr/>
        <p:txBody>
          <a:bodyPr/>
          <a:lstStyle/>
          <a:p>
            <a:r>
              <a:rPr lang="el-GR" smtClean="0"/>
              <a:t>Η βαρυτητα</a:t>
            </a:r>
            <a:endParaRPr lang="el-GR"/>
          </a:p>
        </p:txBody>
      </p:sp>
      <p:sp>
        <p:nvSpPr>
          <p:cNvPr id="6" name="Slide Number Placeholder 5"/>
          <p:cNvSpPr>
            <a:spLocks noGrp="1"/>
          </p:cNvSpPr>
          <p:nvPr>
            <p:ph type="sldNum" sz="quarter" idx="12"/>
          </p:nvPr>
        </p:nvSpPr>
        <p:spPr/>
        <p:txBody>
          <a:bodyPr/>
          <a:lstStyle/>
          <a:p>
            <a:fld id="{BD46E5B4-640E-4D12-8F77-7EF01CC4541C}" type="slidenum">
              <a:rPr lang="el-GR" smtClean="0"/>
              <a:t>‹#›</a:t>
            </a:fld>
            <a:endParaRPr lang="el-GR"/>
          </a:p>
        </p:txBody>
      </p:sp>
      <p:sp>
        <p:nvSpPr>
          <p:cNvPr id="8" name="Content Placeholder 7"/>
          <p:cNvSpPr>
            <a:spLocks noGrp="1"/>
          </p:cNvSpPr>
          <p:nvPr>
            <p:ph sz="quarter" idx="13"/>
          </p:nvPr>
        </p:nvSpPr>
        <p:spPr>
          <a:xfrm>
            <a:off x="609600" y="1600200"/>
            <a:ext cx="7924800" cy="4114800"/>
          </a:xfrm>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Κεφαλίδα ενότητας">
    <p:spTree>
      <p:nvGrpSpPr>
        <p:cNvPr id="1" name=""/>
        <p:cNvGrpSpPr/>
        <p:nvPr/>
      </p:nvGrpSpPr>
      <p:grpSpPr>
        <a:xfrm>
          <a:off x="0" y="0"/>
          <a:ext cx="0" cy="0"/>
          <a:chOff x="0" y="0"/>
          <a:chExt cx="0" cy="0"/>
        </a:xfrm>
      </p:grpSpPr>
      <p:sp>
        <p:nvSpPr>
          <p:cNvPr id="2" name="Title 1"/>
          <p:cNvSpPr>
            <a:spLocks noGrp="1"/>
          </p:cNvSpPr>
          <p:nvPr>
            <p:ph type="title"/>
          </p:nvPr>
        </p:nvSpPr>
        <p:spPr>
          <a:xfrm>
            <a:off x="609600" y="4962525"/>
            <a:ext cx="7885113" cy="1362075"/>
          </a:xfrm>
        </p:spPr>
        <p:txBody>
          <a:bodyPr anchor="t"/>
          <a:lstStyle>
            <a:lvl1pPr algn="l">
              <a:defRPr sz="3200" b="0" i="0" cap="all" baseline="0"/>
            </a:lvl1pPr>
          </a:lstStyle>
          <a:p>
            <a:r>
              <a:rPr lang="el-GR" smtClean="0"/>
              <a:t>Στυλ κύριου τίτλου</a:t>
            </a:r>
            <a:endParaRPr lang="en-US" dirty="0"/>
          </a:p>
        </p:txBody>
      </p:sp>
      <p:sp>
        <p:nvSpPr>
          <p:cNvPr id="3" name="Text Placeholder 2"/>
          <p:cNvSpPr>
            <a:spLocks noGrp="1"/>
          </p:cNvSpPr>
          <p:nvPr>
            <p:ph type="body" idx="1"/>
          </p:nvPr>
        </p:nvSpPr>
        <p:spPr>
          <a:xfrm>
            <a:off x="609600" y="3462338"/>
            <a:ext cx="7885113" cy="1500187"/>
          </a:xfrm>
        </p:spPr>
        <p:txBody>
          <a:bodyPr anchor="b">
            <a:normAutofit/>
          </a:bodyPr>
          <a:lstStyle>
            <a:lvl1pPr marL="0" indent="0">
              <a:buNone/>
              <a:defRPr sz="17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Στυλ υποδείγματος κειμένου</a:t>
            </a:r>
          </a:p>
        </p:txBody>
      </p:sp>
      <p:sp>
        <p:nvSpPr>
          <p:cNvPr id="4" name="Date Placeholder 3"/>
          <p:cNvSpPr>
            <a:spLocks noGrp="1"/>
          </p:cNvSpPr>
          <p:nvPr>
            <p:ph type="dt" sz="half" idx="10"/>
          </p:nvPr>
        </p:nvSpPr>
        <p:spPr/>
        <p:txBody>
          <a:bodyPr/>
          <a:lstStyle/>
          <a:p>
            <a:fld id="{670A57ED-4122-4EF0-AFCC-7CEE588B0726}" type="datetime1">
              <a:rPr lang="el-GR" smtClean="0"/>
              <a:t>23/4/2018</a:t>
            </a:fld>
            <a:endParaRPr lang="el-GR"/>
          </a:p>
        </p:txBody>
      </p:sp>
      <p:sp>
        <p:nvSpPr>
          <p:cNvPr id="5" name="Footer Placeholder 4"/>
          <p:cNvSpPr>
            <a:spLocks noGrp="1"/>
          </p:cNvSpPr>
          <p:nvPr>
            <p:ph type="ftr" sz="quarter" idx="11"/>
          </p:nvPr>
        </p:nvSpPr>
        <p:spPr/>
        <p:txBody>
          <a:bodyPr/>
          <a:lstStyle/>
          <a:p>
            <a:r>
              <a:rPr lang="el-GR" smtClean="0"/>
              <a:t>Η βαρυτητα</a:t>
            </a:r>
            <a:endParaRPr lang="el-GR"/>
          </a:p>
        </p:txBody>
      </p:sp>
      <p:sp>
        <p:nvSpPr>
          <p:cNvPr id="6" name="Slide Number Placeholder 5"/>
          <p:cNvSpPr>
            <a:spLocks noGrp="1"/>
          </p:cNvSpPr>
          <p:nvPr>
            <p:ph type="sldNum" sz="quarter" idx="12"/>
          </p:nvPr>
        </p:nvSpPr>
        <p:spPr/>
        <p:txBody>
          <a:bodyPr/>
          <a:lstStyle/>
          <a:p>
            <a:fld id="{BD46E5B4-640E-4D12-8F77-7EF01CC4541C}" type="slidenum">
              <a:rPr lang="el-GR" smtClean="0"/>
              <a:t>‹#›</a:t>
            </a:fld>
            <a:endParaRPr lang="el-G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609600" y="1600200"/>
            <a:ext cx="37338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smtClean="0"/>
          </a:p>
        </p:txBody>
      </p:sp>
      <p:sp>
        <p:nvSpPr>
          <p:cNvPr id="13" name="Content Placeholder 12"/>
          <p:cNvSpPr>
            <a:spLocks noGrp="1"/>
          </p:cNvSpPr>
          <p:nvPr>
            <p:ph sz="quarter" idx="14"/>
          </p:nvPr>
        </p:nvSpPr>
        <p:spPr>
          <a:xfrm>
            <a:off x="4800600" y="1600200"/>
            <a:ext cx="37338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smtClean="0"/>
          </a:p>
        </p:txBody>
      </p:sp>
      <p:sp>
        <p:nvSpPr>
          <p:cNvPr id="2" name="Title 1"/>
          <p:cNvSpPr>
            <a:spLocks noGrp="1"/>
          </p:cNvSpPr>
          <p:nvPr>
            <p:ph type="title"/>
          </p:nvPr>
        </p:nvSpPr>
        <p:spPr>
          <a:xfrm>
            <a:off x="609600" y="274638"/>
            <a:ext cx="7924800" cy="1143000"/>
          </a:xfrm>
        </p:spPr>
        <p:txBody>
          <a:bodyPr/>
          <a:lstStyle/>
          <a:p>
            <a:r>
              <a:rPr lang="el-GR" smtClean="0"/>
              <a:t>Στυλ κύριου τίτλου</a:t>
            </a:r>
            <a:endParaRPr lang="en-US" dirty="0"/>
          </a:p>
        </p:txBody>
      </p:sp>
      <p:sp>
        <p:nvSpPr>
          <p:cNvPr id="5" name="Date Placeholder 4"/>
          <p:cNvSpPr>
            <a:spLocks noGrp="1"/>
          </p:cNvSpPr>
          <p:nvPr>
            <p:ph type="dt" sz="half" idx="10"/>
          </p:nvPr>
        </p:nvSpPr>
        <p:spPr/>
        <p:txBody>
          <a:bodyPr/>
          <a:lstStyle/>
          <a:p>
            <a:fld id="{1584182E-BE74-415D-A7A1-DB9275207696}" type="datetime1">
              <a:rPr lang="el-GR" smtClean="0"/>
              <a:t>23/4/2018</a:t>
            </a:fld>
            <a:endParaRPr lang="el-GR"/>
          </a:p>
        </p:txBody>
      </p:sp>
      <p:sp>
        <p:nvSpPr>
          <p:cNvPr id="6" name="Footer Placeholder 5"/>
          <p:cNvSpPr>
            <a:spLocks noGrp="1"/>
          </p:cNvSpPr>
          <p:nvPr>
            <p:ph type="ftr" sz="quarter" idx="11"/>
          </p:nvPr>
        </p:nvSpPr>
        <p:spPr/>
        <p:txBody>
          <a:bodyPr/>
          <a:lstStyle/>
          <a:p>
            <a:r>
              <a:rPr lang="el-GR" smtClean="0"/>
              <a:t>Η βαρυτητα</a:t>
            </a:r>
            <a:endParaRPr lang="el-GR"/>
          </a:p>
        </p:txBody>
      </p:sp>
      <p:sp>
        <p:nvSpPr>
          <p:cNvPr id="7" name="Slide Number Placeholder 6"/>
          <p:cNvSpPr>
            <a:spLocks noGrp="1"/>
          </p:cNvSpPr>
          <p:nvPr>
            <p:ph type="sldNum" sz="quarter" idx="12"/>
          </p:nvPr>
        </p:nvSpPr>
        <p:spPr/>
        <p:txBody>
          <a:bodyPr/>
          <a:lstStyle/>
          <a:p>
            <a:fld id="{BD46E5B4-640E-4D12-8F77-7EF01CC4541C}" type="slidenum">
              <a:rPr lang="el-GR" smtClean="0"/>
              <a:t>‹#›</a:t>
            </a:fld>
            <a:endParaRPr 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4800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smtClean="0"/>
          </a:p>
        </p:txBody>
      </p:sp>
      <p:sp>
        <p:nvSpPr>
          <p:cNvPr id="11" name="Content Placeholder 10"/>
          <p:cNvSpPr>
            <a:spLocks noGrp="1"/>
          </p:cNvSpPr>
          <p:nvPr>
            <p:ph sz="quarter" idx="13"/>
          </p:nvPr>
        </p:nvSpPr>
        <p:spPr>
          <a:xfrm>
            <a:off x="609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smtClean="0"/>
          </a:p>
        </p:txBody>
      </p:sp>
      <p:sp>
        <p:nvSpPr>
          <p:cNvPr id="2" name="Title 1"/>
          <p:cNvSpPr>
            <a:spLocks noGrp="1"/>
          </p:cNvSpPr>
          <p:nvPr>
            <p:ph type="title"/>
          </p:nvPr>
        </p:nvSpPr>
        <p:spPr>
          <a:xfrm>
            <a:off x="609600" y="274638"/>
            <a:ext cx="7924800" cy="1143000"/>
          </a:xfrm>
        </p:spPr>
        <p:txBody>
          <a:bodyPr/>
          <a:lstStyle>
            <a:lvl1pPr>
              <a:defRPr/>
            </a:lvl1pPr>
          </a:lstStyle>
          <a:p>
            <a:r>
              <a:rPr lang="el-GR" smtClean="0"/>
              <a:t>Στυλ κύριου τίτλου</a:t>
            </a:r>
            <a:endParaRPr lang="en-US" dirty="0"/>
          </a:p>
        </p:txBody>
      </p:sp>
      <p:sp>
        <p:nvSpPr>
          <p:cNvPr id="3" name="Text Placeholder 2"/>
          <p:cNvSpPr>
            <a:spLocks noGrp="1"/>
          </p:cNvSpPr>
          <p:nvPr>
            <p:ph type="body" idx="1"/>
          </p:nvPr>
        </p:nvSpPr>
        <p:spPr>
          <a:xfrm>
            <a:off x="609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5" name="Text Placeholder 4"/>
          <p:cNvSpPr>
            <a:spLocks noGrp="1"/>
          </p:cNvSpPr>
          <p:nvPr>
            <p:ph type="body" sz="quarter" idx="3"/>
          </p:nvPr>
        </p:nvSpPr>
        <p:spPr>
          <a:xfrm>
            <a:off x="4800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7" name="Date Placeholder 6"/>
          <p:cNvSpPr>
            <a:spLocks noGrp="1"/>
          </p:cNvSpPr>
          <p:nvPr>
            <p:ph type="dt" sz="half" idx="10"/>
          </p:nvPr>
        </p:nvSpPr>
        <p:spPr/>
        <p:txBody>
          <a:bodyPr/>
          <a:lstStyle/>
          <a:p>
            <a:fld id="{D8453EEB-696D-456A-B4D0-8C3A028AFBF5}" type="datetime1">
              <a:rPr lang="el-GR" smtClean="0"/>
              <a:t>23/4/2018</a:t>
            </a:fld>
            <a:endParaRPr lang="el-GR"/>
          </a:p>
        </p:txBody>
      </p:sp>
      <p:sp>
        <p:nvSpPr>
          <p:cNvPr id="8" name="Footer Placeholder 7"/>
          <p:cNvSpPr>
            <a:spLocks noGrp="1"/>
          </p:cNvSpPr>
          <p:nvPr>
            <p:ph type="ftr" sz="quarter" idx="11"/>
          </p:nvPr>
        </p:nvSpPr>
        <p:spPr/>
        <p:txBody>
          <a:bodyPr/>
          <a:lstStyle/>
          <a:p>
            <a:r>
              <a:rPr lang="el-GR" smtClean="0"/>
              <a:t>Η βαρυτητα</a:t>
            </a:r>
            <a:endParaRPr lang="el-GR"/>
          </a:p>
        </p:txBody>
      </p:sp>
      <p:sp>
        <p:nvSpPr>
          <p:cNvPr id="9" name="Slide Number Placeholder 8"/>
          <p:cNvSpPr>
            <a:spLocks noGrp="1"/>
          </p:cNvSpPr>
          <p:nvPr>
            <p:ph type="sldNum" sz="quarter" idx="12"/>
          </p:nvPr>
        </p:nvSpPr>
        <p:spPr/>
        <p:txBody>
          <a:bodyPr/>
          <a:lstStyle/>
          <a:p>
            <a:fld id="{BD46E5B4-640E-4D12-8F77-7EF01CC4541C}" type="slidenum">
              <a:rPr lang="el-GR" smtClean="0"/>
              <a:t>‹#›</a:t>
            </a:fld>
            <a:endParaRPr lang="el-G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l-GR" smtClean="0"/>
              <a:t>Στυλ κύριου τίτλου</a:t>
            </a:r>
            <a:endParaRPr lang="en-US" dirty="0"/>
          </a:p>
        </p:txBody>
      </p:sp>
      <p:sp>
        <p:nvSpPr>
          <p:cNvPr id="3" name="Date Placeholder 2"/>
          <p:cNvSpPr>
            <a:spLocks noGrp="1"/>
          </p:cNvSpPr>
          <p:nvPr>
            <p:ph type="dt" sz="half" idx="10"/>
          </p:nvPr>
        </p:nvSpPr>
        <p:spPr/>
        <p:txBody>
          <a:bodyPr/>
          <a:lstStyle/>
          <a:p>
            <a:fld id="{EFDAE340-5357-4F24-904A-34B8F1C96651}" type="datetime1">
              <a:rPr lang="el-GR" smtClean="0"/>
              <a:t>23/4/2018</a:t>
            </a:fld>
            <a:endParaRPr lang="el-GR"/>
          </a:p>
        </p:txBody>
      </p:sp>
      <p:sp>
        <p:nvSpPr>
          <p:cNvPr id="4" name="Footer Placeholder 3"/>
          <p:cNvSpPr>
            <a:spLocks noGrp="1"/>
          </p:cNvSpPr>
          <p:nvPr>
            <p:ph type="ftr" sz="quarter" idx="11"/>
          </p:nvPr>
        </p:nvSpPr>
        <p:spPr/>
        <p:txBody>
          <a:bodyPr/>
          <a:lstStyle/>
          <a:p>
            <a:r>
              <a:rPr lang="el-GR" smtClean="0"/>
              <a:t>Η βαρυτητα</a:t>
            </a:r>
            <a:endParaRPr lang="el-GR"/>
          </a:p>
        </p:txBody>
      </p:sp>
      <p:sp>
        <p:nvSpPr>
          <p:cNvPr id="5" name="Slide Number Placeholder 4"/>
          <p:cNvSpPr>
            <a:spLocks noGrp="1"/>
          </p:cNvSpPr>
          <p:nvPr>
            <p:ph type="sldNum" sz="quarter" idx="12"/>
          </p:nvPr>
        </p:nvSpPr>
        <p:spPr/>
        <p:txBody>
          <a:bodyPr/>
          <a:lstStyle/>
          <a:p>
            <a:fld id="{BD46E5B4-640E-4D12-8F77-7EF01CC4541C}" type="slidenum">
              <a:rPr lang="el-GR" smtClean="0"/>
              <a:t>‹#›</a:t>
            </a:fld>
            <a:endParaRPr 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1001C4C-A1B7-47AE-AF9B-810595E97951}" type="datetime1">
              <a:rPr lang="el-GR" smtClean="0"/>
              <a:t>23/4/2018</a:t>
            </a:fld>
            <a:endParaRPr lang="el-GR"/>
          </a:p>
        </p:txBody>
      </p:sp>
      <p:sp>
        <p:nvSpPr>
          <p:cNvPr id="3" name="Footer Placeholder 2"/>
          <p:cNvSpPr>
            <a:spLocks noGrp="1"/>
          </p:cNvSpPr>
          <p:nvPr>
            <p:ph type="ftr" sz="quarter" idx="11"/>
          </p:nvPr>
        </p:nvSpPr>
        <p:spPr/>
        <p:txBody>
          <a:bodyPr/>
          <a:lstStyle/>
          <a:p>
            <a:r>
              <a:rPr lang="el-GR" smtClean="0"/>
              <a:t>Η βαρυτητα</a:t>
            </a:r>
            <a:endParaRPr lang="el-GR"/>
          </a:p>
        </p:txBody>
      </p:sp>
      <p:sp>
        <p:nvSpPr>
          <p:cNvPr id="4" name="Slide Number Placeholder 3"/>
          <p:cNvSpPr>
            <a:spLocks noGrp="1"/>
          </p:cNvSpPr>
          <p:nvPr>
            <p:ph type="sldNum" sz="quarter" idx="12"/>
          </p:nvPr>
        </p:nvSpPr>
        <p:spPr/>
        <p:txBody>
          <a:bodyPr/>
          <a:lstStyle/>
          <a:p>
            <a:fld id="{BD46E5B4-640E-4D12-8F77-7EF01CC4541C}" type="slidenum">
              <a:rPr lang="el-GR" smtClean="0"/>
              <a:t>‹#›</a:t>
            </a:fld>
            <a:endParaRPr 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3962400" y="1447800"/>
            <a:ext cx="4648200" cy="4267200"/>
          </a:xfrm>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2" name="Title 1"/>
          <p:cNvSpPr>
            <a:spLocks noGrp="1"/>
          </p:cNvSpPr>
          <p:nvPr>
            <p:ph type="title"/>
          </p:nvPr>
        </p:nvSpPr>
        <p:spPr>
          <a:xfrm>
            <a:off x="612648" y="1447800"/>
            <a:ext cx="2971800" cy="1097280"/>
          </a:xfrm>
        </p:spPr>
        <p:txBody>
          <a:bodyPr anchor="b"/>
          <a:lstStyle>
            <a:lvl1pPr algn="l">
              <a:defRPr sz="1800" b="0" i="0" cap="none" baseline="0">
                <a:solidFill>
                  <a:schemeClr val="tx2"/>
                </a:solidFill>
              </a:defRPr>
            </a:lvl1pPr>
          </a:lstStyle>
          <a:p>
            <a:r>
              <a:rPr lang="el-GR" smtClean="0"/>
              <a:t>Στυλ κύριου τίτλου</a:t>
            </a:r>
            <a:endParaRPr lang="en-US" dirty="0"/>
          </a:p>
        </p:txBody>
      </p:sp>
      <p:sp>
        <p:nvSpPr>
          <p:cNvPr id="4" name="Text Placeholder 3"/>
          <p:cNvSpPr>
            <a:spLocks noGrp="1"/>
          </p:cNvSpPr>
          <p:nvPr>
            <p:ph type="body" sz="half" idx="2"/>
          </p:nvPr>
        </p:nvSpPr>
        <p:spPr>
          <a:xfrm>
            <a:off x="612648" y="2547891"/>
            <a:ext cx="2971800" cy="3167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Date Placeholder 4"/>
          <p:cNvSpPr>
            <a:spLocks noGrp="1"/>
          </p:cNvSpPr>
          <p:nvPr>
            <p:ph type="dt" sz="half" idx="10"/>
          </p:nvPr>
        </p:nvSpPr>
        <p:spPr/>
        <p:txBody>
          <a:bodyPr/>
          <a:lstStyle/>
          <a:p>
            <a:fld id="{8193A829-19BA-4D96-AA13-472A7D094141}" type="datetime1">
              <a:rPr lang="el-GR" smtClean="0"/>
              <a:t>23/4/2018</a:t>
            </a:fld>
            <a:endParaRPr lang="el-GR"/>
          </a:p>
        </p:txBody>
      </p:sp>
      <p:sp>
        <p:nvSpPr>
          <p:cNvPr id="6" name="Footer Placeholder 5"/>
          <p:cNvSpPr>
            <a:spLocks noGrp="1"/>
          </p:cNvSpPr>
          <p:nvPr>
            <p:ph type="ftr" sz="quarter" idx="11"/>
          </p:nvPr>
        </p:nvSpPr>
        <p:spPr/>
        <p:txBody>
          <a:bodyPr/>
          <a:lstStyle/>
          <a:p>
            <a:r>
              <a:rPr lang="el-GR" smtClean="0"/>
              <a:t>Η βαρυτητα</a:t>
            </a:r>
            <a:endParaRPr lang="el-GR"/>
          </a:p>
        </p:txBody>
      </p:sp>
      <p:sp>
        <p:nvSpPr>
          <p:cNvPr id="7" name="Slide Number Placeholder 6"/>
          <p:cNvSpPr>
            <a:spLocks noGrp="1"/>
          </p:cNvSpPr>
          <p:nvPr>
            <p:ph type="sldNum" sz="quarter" idx="12"/>
          </p:nvPr>
        </p:nvSpPr>
        <p:spPr/>
        <p:txBody>
          <a:bodyPr/>
          <a:lstStyle/>
          <a:p>
            <a:fld id="{BD46E5B4-640E-4D12-8F77-7EF01CC4541C}" type="slidenum">
              <a:rPr lang="el-GR" smtClean="0"/>
              <a:t>‹#›</a:t>
            </a:fld>
            <a:endParaRPr lang="el-G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Εικόνα με λεζάντα">
    <p:spTree>
      <p:nvGrpSpPr>
        <p:cNvPr id="1" name=""/>
        <p:cNvGrpSpPr/>
        <p:nvPr/>
      </p:nvGrpSpPr>
      <p:grpSpPr>
        <a:xfrm>
          <a:off x="0" y="0"/>
          <a:ext cx="0" cy="0"/>
          <a:chOff x="0" y="0"/>
          <a:chExt cx="0" cy="0"/>
        </a:xfrm>
      </p:grpSpPr>
      <p:pic>
        <p:nvPicPr>
          <p:cNvPr id="11" name="Picture 10" descr="horizon.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609600" y="1447800"/>
            <a:ext cx="2971800" cy="1097280"/>
          </a:xfrm>
        </p:spPr>
        <p:txBody>
          <a:bodyPr anchor="b"/>
          <a:lstStyle>
            <a:lvl1pPr algn="l">
              <a:defRPr sz="1800" b="0" i="0" cap="none" baseline="0">
                <a:solidFill>
                  <a:schemeClr val="tx2"/>
                </a:solidFill>
              </a:defRPr>
            </a:lvl1pPr>
          </a:lstStyle>
          <a:p>
            <a:r>
              <a:rPr lang="el-GR" smtClean="0"/>
              <a:t>Στυλ κύριου τίτλου</a:t>
            </a:r>
            <a:endParaRPr lang="en-US" dirty="0"/>
          </a:p>
        </p:txBody>
      </p:sp>
      <p:sp>
        <p:nvSpPr>
          <p:cNvPr id="3" name="Picture Placeholder 2"/>
          <p:cNvSpPr>
            <a:spLocks noGrp="1"/>
          </p:cNvSpPr>
          <p:nvPr>
            <p:ph type="pic" idx="1"/>
          </p:nvPr>
        </p:nvSpPr>
        <p:spPr>
          <a:xfrm>
            <a:off x="4657344" y="1447800"/>
            <a:ext cx="3419856"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normAutofit/>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l-GR" smtClean="0"/>
              <a:t>Κάντε κλικ στο εικονίδιο για να προσθέσετε μια εικόνα</a:t>
            </a:r>
            <a:endParaRPr lang="en-US" dirty="0"/>
          </a:p>
        </p:txBody>
      </p:sp>
      <p:sp>
        <p:nvSpPr>
          <p:cNvPr id="4" name="Text Placeholder 3"/>
          <p:cNvSpPr>
            <a:spLocks noGrp="1"/>
          </p:cNvSpPr>
          <p:nvPr>
            <p:ph type="body" sz="half" idx="2"/>
          </p:nvPr>
        </p:nvSpPr>
        <p:spPr>
          <a:xfrm>
            <a:off x="609600" y="2547890"/>
            <a:ext cx="2971800" cy="2405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Date Placeholder 4"/>
          <p:cNvSpPr>
            <a:spLocks noGrp="1"/>
          </p:cNvSpPr>
          <p:nvPr>
            <p:ph type="dt" sz="half" idx="10"/>
          </p:nvPr>
        </p:nvSpPr>
        <p:spPr/>
        <p:txBody>
          <a:bodyPr/>
          <a:lstStyle/>
          <a:p>
            <a:fld id="{E2B57293-6662-4F0B-9708-6FA127213699}" type="datetime1">
              <a:rPr lang="el-GR" smtClean="0"/>
              <a:t>23/4/2018</a:t>
            </a:fld>
            <a:endParaRPr lang="el-GR"/>
          </a:p>
        </p:txBody>
      </p:sp>
      <p:sp>
        <p:nvSpPr>
          <p:cNvPr id="6" name="Footer Placeholder 5"/>
          <p:cNvSpPr>
            <a:spLocks noGrp="1"/>
          </p:cNvSpPr>
          <p:nvPr>
            <p:ph type="ftr" sz="quarter" idx="11"/>
          </p:nvPr>
        </p:nvSpPr>
        <p:spPr/>
        <p:txBody>
          <a:bodyPr/>
          <a:lstStyle/>
          <a:p>
            <a:r>
              <a:rPr lang="el-GR" smtClean="0"/>
              <a:t>Η βαρυτητα</a:t>
            </a:r>
            <a:endParaRPr lang="el-GR"/>
          </a:p>
        </p:txBody>
      </p:sp>
      <p:sp>
        <p:nvSpPr>
          <p:cNvPr id="7" name="Slide Number Placeholder 6"/>
          <p:cNvSpPr>
            <a:spLocks noGrp="1"/>
          </p:cNvSpPr>
          <p:nvPr>
            <p:ph type="sldNum" sz="quarter" idx="12"/>
          </p:nvPr>
        </p:nvSpPr>
        <p:spPr/>
        <p:txBody>
          <a:bodyPr/>
          <a:lstStyle/>
          <a:p>
            <a:fld id="{BD46E5B4-640E-4D12-8F77-7EF01CC4541C}" type="slidenum">
              <a:rPr lang="el-GR" smtClean="0"/>
              <a:t>‹#›</a:t>
            </a:fld>
            <a:endParaRPr lang="el-G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13" cstate="print"/>
          <a:stretch>
            <a:fillRect/>
          </a:stretch>
        </p:blipFill>
        <p:spPr>
          <a:xfrm>
            <a:off x="0" y="0"/>
            <a:ext cx="9144000" cy="6858000"/>
          </a:xfrm>
          <a:prstGeom prst="rect">
            <a:avLst/>
          </a:prstGeom>
        </p:spPr>
      </p:pic>
      <p:sp>
        <p:nvSpPr>
          <p:cNvPr id="2" name="Title Placeholder 1"/>
          <p:cNvSpPr>
            <a:spLocks noGrp="1"/>
          </p:cNvSpPr>
          <p:nvPr>
            <p:ph type="title"/>
          </p:nvPr>
        </p:nvSpPr>
        <p:spPr>
          <a:xfrm>
            <a:off x="609600" y="274638"/>
            <a:ext cx="7924800" cy="1143000"/>
          </a:xfrm>
          <a:prstGeom prst="rect">
            <a:avLst/>
          </a:prstGeom>
        </p:spPr>
        <p:txBody>
          <a:bodyPr vert="horz" lIns="91440" tIns="45720" rIns="91440" bIns="45720" rtlCol="0" anchor="b" anchorCtr="0">
            <a:noAutofit/>
          </a:bodyPr>
          <a:lstStyle/>
          <a:p>
            <a:r>
              <a:rPr lang="el-GR" smtClean="0"/>
              <a:t>Στυλ κύριου τίτλου</a:t>
            </a:r>
            <a:endParaRPr lang="en-US" dirty="0"/>
          </a:p>
        </p:txBody>
      </p:sp>
      <p:sp>
        <p:nvSpPr>
          <p:cNvPr id="3" name="Text Placeholder 2"/>
          <p:cNvSpPr>
            <a:spLocks noGrp="1"/>
          </p:cNvSpPr>
          <p:nvPr>
            <p:ph type="body" idx="1"/>
          </p:nvPr>
        </p:nvSpPr>
        <p:spPr>
          <a:xfrm>
            <a:off x="609600" y="1600200"/>
            <a:ext cx="7924800" cy="4525963"/>
          </a:xfrm>
          <a:prstGeom prst="rect">
            <a:avLst/>
          </a:prstGeom>
        </p:spPr>
        <p:txBody>
          <a:bodyPr vert="horz" lIns="91440" tIns="45720" rIns="91440" bIns="45720" rtlCol="0">
            <a:normAutofit/>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smtClean="0"/>
          </a:p>
        </p:txBody>
      </p:sp>
      <p:sp>
        <p:nvSpPr>
          <p:cNvPr id="4" name="Date Placeholder 3"/>
          <p:cNvSpPr>
            <a:spLocks noGrp="1"/>
          </p:cNvSpPr>
          <p:nvPr>
            <p:ph type="dt" sz="half" idx="2"/>
          </p:nvPr>
        </p:nvSpPr>
        <p:spPr>
          <a:xfrm>
            <a:off x="5715000" y="6356350"/>
            <a:ext cx="1524000" cy="365125"/>
          </a:xfrm>
          <a:prstGeom prst="rect">
            <a:avLst/>
          </a:prstGeom>
        </p:spPr>
        <p:txBody>
          <a:bodyPr vert="horz" lIns="91440" tIns="45720" rIns="91440" bIns="45720" rtlCol="0" anchor="ctr"/>
          <a:lstStyle>
            <a:lvl1pPr algn="r">
              <a:defRPr sz="1000" strike="noStrike" spc="60" baseline="0">
                <a:solidFill>
                  <a:schemeClr val="tx1"/>
                </a:solidFill>
              </a:defRPr>
            </a:lvl1pPr>
          </a:lstStyle>
          <a:p>
            <a:fld id="{42BEEEF1-8D4C-4961-8685-C7D85FE9FF1E}" type="datetime1">
              <a:rPr lang="el-GR" smtClean="0"/>
              <a:t>23/4/2018</a:t>
            </a:fld>
            <a:endParaRPr lang="el-GR"/>
          </a:p>
        </p:txBody>
      </p:sp>
      <p:sp>
        <p:nvSpPr>
          <p:cNvPr id="5" name="Footer Placeholder 4"/>
          <p:cNvSpPr>
            <a:spLocks noGrp="1"/>
          </p:cNvSpPr>
          <p:nvPr>
            <p:ph type="ftr" sz="quarter" idx="3"/>
          </p:nvPr>
        </p:nvSpPr>
        <p:spPr>
          <a:xfrm>
            <a:off x="609600" y="6356350"/>
            <a:ext cx="2895600" cy="365125"/>
          </a:xfrm>
          <a:prstGeom prst="rect">
            <a:avLst/>
          </a:prstGeom>
        </p:spPr>
        <p:txBody>
          <a:bodyPr vert="horz" lIns="91440" tIns="45720" rIns="91440" bIns="45720" rtlCol="0" anchor="ctr"/>
          <a:lstStyle>
            <a:lvl1pPr algn="l">
              <a:defRPr sz="1000" cap="all" spc="60" baseline="0">
                <a:solidFill>
                  <a:schemeClr val="tx1"/>
                </a:solidFill>
              </a:defRPr>
            </a:lvl1pPr>
          </a:lstStyle>
          <a:p>
            <a:r>
              <a:rPr lang="el-GR" smtClean="0"/>
              <a:t>Η βαρυτητα</a:t>
            </a:r>
            <a:endParaRPr lang="el-GR"/>
          </a:p>
        </p:txBody>
      </p:sp>
      <p:sp>
        <p:nvSpPr>
          <p:cNvPr id="6" name="Slide Number Placeholder 5"/>
          <p:cNvSpPr>
            <a:spLocks noGrp="1"/>
          </p:cNvSpPr>
          <p:nvPr>
            <p:ph type="sldNum" sz="quarter" idx="4"/>
          </p:nvPr>
        </p:nvSpPr>
        <p:spPr>
          <a:xfrm>
            <a:off x="7543800" y="6356350"/>
            <a:ext cx="990600" cy="365125"/>
          </a:xfrm>
          <a:prstGeom prst="rect">
            <a:avLst/>
          </a:prstGeom>
        </p:spPr>
        <p:txBody>
          <a:bodyPr vert="horz" lIns="91440" tIns="45720" rIns="91440" bIns="45720" rtlCol="0" anchor="ctr"/>
          <a:lstStyle>
            <a:lvl1pPr algn="r">
              <a:defRPr sz="1100" baseline="0">
                <a:solidFill>
                  <a:schemeClr val="tx1"/>
                </a:solidFill>
              </a:defRPr>
            </a:lvl1pPr>
          </a:lstStyle>
          <a:p>
            <a:fld id="{BD46E5B4-640E-4D12-8F77-7EF01CC4541C}" type="slidenum">
              <a:rPr lang="el-GR" smtClean="0"/>
              <a:t>‹#›</a:t>
            </a:fld>
            <a:endParaRPr lang="el-GR"/>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dt="0"/>
  <p:txStyles>
    <p:title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Υπότιτλος 2"/>
          <p:cNvSpPr>
            <a:spLocks noGrp="1"/>
          </p:cNvSpPr>
          <p:nvPr>
            <p:ph type="subTitle" idx="1"/>
          </p:nvPr>
        </p:nvSpPr>
        <p:spPr/>
        <p:txBody>
          <a:bodyPr/>
          <a:lstStyle/>
          <a:p>
            <a:r>
              <a:rPr lang="el-GR" b="1" dirty="0" smtClean="0"/>
              <a:t>ΔΗ</a:t>
            </a:r>
            <a:r>
              <a:rPr lang="el-GR" b="1" dirty="0"/>
              <a:t>Μ</a:t>
            </a:r>
            <a:r>
              <a:rPr lang="el-GR" b="1" dirty="0" smtClean="0"/>
              <a:t>ΗΤΡΑ ΔΟΝΤΑ</a:t>
            </a:r>
          </a:p>
          <a:p>
            <a:r>
              <a:rPr lang="el-GR" sz="2000" b="1" dirty="0" smtClean="0"/>
              <a:t>ΑΕΜ 4579</a:t>
            </a:r>
            <a:endParaRPr lang="el-GR" sz="2000" b="1" dirty="0"/>
          </a:p>
        </p:txBody>
      </p:sp>
      <p:sp>
        <p:nvSpPr>
          <p:cNvPr id="2" name="Τίτλος 1"/>
          <p:cNvSpPr>
            <a:spLocks noGrp="1"/>
          </p:cNvSpPr>
          <p:nvPr>
            <p:ph type="ctrTitle"/>
          </p:nvPr>
        </p:nvSpPr>
        <p:spPr/>
        <p:txBody>
          <a:bodyPr/>
          <a:lstStyle/>
          <a:p>
            <a:r>
              <a:rPr lang="el-GR" dirty="0" smtClean="0"/>
              <a:t>ΠΛΗΡΟΦΟΡΙΚΗ</a:t>
            </a:r>
            <a:endParaRPr lang="el-GR"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583" y="8353"/>
            <a:ext cx="1443073" cy="14430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Ορθογώνιο 3"/>
          <p:cNvSpPr/>
          <p:nvPr/>
        </p:nvSpPr>
        <p:spPr>
          <a:xfrm>
            <a:off x="1475656" y="188641"/>
            <a:ext cx="5382344" cy="369332"/>
          </a:xfrm>
          <a:prstGeom prst="rect">
            <a:avLst/>
          </a:prstGeom>
        </p:spPr>
        <p:txBody>
          <a:bodyPr wrap="square">
            <a:spAutoFit/>
          </a:bodyPr>
          <a:lstStyle/>
          <a:p>
            <a:r>
              <a:rPr lang="el-GR" i="1" dirty="0" smtClean="0"/>
              <a:t>Παιδαγωγικό Δημοτικής Εκπαίδευσης</a:t>
            </a:r>
            <a:endParaRPr lang="el-GR" i="1" dirty="0"/>
          </a:p>
        </p:txBody>
      </p:sp>
      <p:sp>
        <p:nvSpPr>
          <p:cNvPr id="5" name="Θέση υποσέλιδου 4"/>
          <p:cNvSpPr>
            <a:spLocks noGrp="1"/>
          </p:cNvSpPr>
          <p:nvPr>
            <p:ph type="ftr" sz="quarter" idx="11"/>
          </p:nvPr>
        </p:nvSpPr>
        <p:spPr/>
        <p:txBody>
          <a:bodyPr/>
          <a:lstStyle/>
          <a:p>
            <a:r>
              <a:rPr lang="el-GR" smtClean="0"/>
              <a:t>Η βαρυτητα</a:t>
            </a:r>
            <a:endParaRPr lang="el-GR"/>
          </a:p>
        </p:txBody>
      </p:sp>
      <p:sp>
        <p:nvSpPr>
          <p:cNvPr id="6" name="Θέση αριθμού διαφάνειας 5"/>
          <p:cNvSpPr>
            <a:spLocks noGrp="1"/>
          </p:cNvSpPr>
          <p:nvPr>
            <p:ph type="sldNum" sz="quarter" idx="12"/>
          </p:nvPr>
        </p:nvSpPr>
        <p:spPr/>
        <p:txBody>
          <a:bodyPr/>
          <a:lstStyle/>
          <a:p>
            <a:fld id="{BD46E5B4-640E-4D12-8F77-7EF01CC4541C}" type="slidenum">
              <a:rPr lang="el-GR" smtClean="0"/>
              <a:t>1</a:t>
            </a:fld>
            <a:endParaRPr lang="el-GR"/>
          </a:p>
        </p:txBody>
      </p:sp>
    </p:spTree>
    <p:extLst>
      <p:ext uri="{BB962C8B-B14F-4D97-AF65-F5344CB8AC3E}">
        <p14:creationId xmlns:p14="http://schemas.microsoft.com/office/powerpoint/2010/main" val="2248747235"/>
      </p:ext>
    </p:extLst>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smtClean="0"/>
              <a:t>Η ΒΑΡΥΤΗΤΑ</a:t>
            </a:r>
            <a:endParaRPr lang="el-GR" dirty="0"/>
          </a:p>
        </p:txBody>
      </p:sp>
      <p:sp>
        <p:nvSpPr>
          <p:cNvPr id="3" name="Θέση περιεχομένου 2"/>
          <p:cNvSpPr>
            <a:spLocks noGrp="1"/>
          </p:cNvSpPr>
          <p:nvPr>
            <p:ph sz="quarter" idx="13"/>
          </p:nvPr>
        </p:nvSpPr>
        <p:spPr>
          <a:xfrm>
            <a:off x="251520" y="1556792"/>
            <a:ext cx="7444680" cy="4104456"/>
          </a:xfrm>
        </p:spPr>
        <p:txBody>
          <a:bodyPr>
            <a:normAutofit lnSpcReduction="10000"/>
          </a:bodyPr>
          <a:lstStyle/>
          <a:p>
            <a:r>
              <a:rPr lang="el-GR" dirty="0" smtClean="0"/>
              <a:t>Στη φυσική, βαρύτητα ονομάζεται η ιδιότητα των υλικών σωμάτων να έλκουν και να έλκονται αμοιβαία με άλλα υλικά σώματα. Τα </a:t>
            </a:r>
            <a:r>
              <a:rPr lang="el-GR" dirty="0" err="1" smtClean="0"/>
              <a:t>ελκόμενα</a:t>
            </a:r>
            <a:r>
              <a:rPr lang="el-GR" dirty="0" smtClean="0"/>
              <a:t> σώματα κινούνται με επιταχυνόμενη κίνηση προς το έλκον σώμα. Οι έλξεις είναι αμοιβαίες. Το μέτρο της αντίστασης, που παρουσιάζει κάθε σώμα στη μεταβολή της κινητικής του κατάστασης, το ονομάζουμε μάζα του σώματος. Η δύναμη έλξης, που ονομάζεται βάρος, είναι μεγαλύτερη όταν τα σώματα είναι πλησιέστερα ή όταν έχουν μεγαλύτερη μάζα.</a:t>
            </a:r>
          </a:p>
          <a:p>
            <a:endParaRPr lang="el-GR" dirty="0" smtClean="0"/>
          </a:p>
          <a:p>
            <a:r>
              <a:rPr lang="el-GR" dirty="0" smtClean="0"/>
              <a:t>Η βαρύτητα στη γη έλκει τα υλικά σώματα και προκαλεί την πτώση τους στην επιφάνειά της όταν αφεθούν ελεύθερα. Επιπροσθέτως, η βαρύτητα είναι η αιτία της ύπαρξης της γης, του ήλιου και των άλλων αστρικών σωμάτων. Χωρίς αυτή δεν θα υπήρχε ζωή, όπως τη γνωρίζουμε σήμερα. Η βαρύτητα είναι επίσης υπεύθυνη για την τροχιά της γης και των υπόλοιπων πλανητών γύρω από τον ήλιο, την τροχιά της σελήνης γύρω από τη γη, τον σχηματισμό παλιρροιών και άλλα φυσικά φαινόμενα που παρατηρούμε.</a:t>
            </a:r>
          </a:p>
          <a:p>
            <a:endParaRPr lang="el-GR"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163" y="5737920"/>
            <a:ext cx="1932301" cy="11200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163" y="1"/>
            <a:ext cx="1045368" cy="10453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Ορθογώνιο 3"/>
          <p:cNvSpPr/>
          <p:nvPr/>
        </p:nvSpPr>
        <p:spPr>
          <a:xfrm>
            <a:off x="1032287" y="188640"/>
            <a:ext cx="5549237" cy="369332"/>
          </a:xfrm>
          <a:prstGeom prst="rect">
            <a:avLst/>
          </a:prstGeom>
        </p:spPr>
        <p:txBody>
          <a:bodyPr wrap="square">
            <a:spAutoFit/>
          </a:bodyPr>
          <a:lstStyle/>
          <a:p>
            <a:r>
              <a:rPr lang="el-GR" dirty="0"/>
              <a:t>Παιδαγωγικό Δημοτικής Εκπαίδευσης</a:t>
            </a:r>
          </a:p>
        </p:txBody>
      </p:sp>
      <p:sp>
        <p:nvSpPr>
          <p:cNvPr id="5" name="Θέση υποσέλιδου 4"/>
          <p:cNvSpPr>
            <a:spLocks noGrp="1"/>
          </p:cNvSpPr>
          <p:nvPr>
            <p:ph type="ftr" sz="quarter" idx="11"/>
          </p:nvPr>
        </p:nvSpPr>
        <p:spPr>
          <a:xfrm>
            <a:off x="1882837" y="6583782"/>
            <a:ext cx="1669503" cy="268139"/>
          </a:xfrm>
        </p:spPr>
        <p:txBody>
          <a:bodyPr/>
          <a:lstStyle/>
          <a:p>
            <a:r>
              <a:rPr lang="el-GR" smtClean="0"/>
              <a:t>Η βαρυτητα</a:t>
            </a:r>
            <a:endParaRPr lang="el-GR" dirty="0"/>
          </a:p>
        </p:txBody>
      </p:sp>
      <p:sp>
        <p:nvSpPr>
          <p:cNvPr id="6" name="Θέση αριθμού διαφάνειας 5"/>
          <p:cNvSpPr>
            <a:spLocks noGrp="1"/>
          </p:cNvSpPr>
          <p:nvPr>
            <p:ph type="sldNum" sz="quarter" idx="12"/>
          </p:nvPr>
        </p:nvSpPr>
        <p:spPr/>
        <p:txBody>
          <a:bodyPr/>
          <a:lstStyle/>
          <a:p>
            <a:fld id="{BD46E5B4-640E-4D12-8F77-7EF01CC4541C}" type="slidenum">
              <a:rPr lang="el-GR" smtClean="0"/>
              <a:t>2</a:t>
            </a:fld>
            <a:endParaRPr lang="el-GR"/>
          </a:p>
        </p:txBody>
      </p:sp>
    </p:spTree>
    <p:extLst>
      <p:ext uri="{BB962C8B-B14F-4D97-AF65-F5344CB8AC3E}">
        <p14:creationId xmlns:p14="http://schemas.microsoft.com/office/powerpoint/2010/main" val="536817548"/>
      </p:ext>
    </p:extLst>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418792" y="332656"/>
            <a:ext cx="6277408" cy="1130384"/>
          </a:xfrm>
        </p:spPr>
        <p:txBody>
          <a:bodyPr>
            <a:normAutofit/>
          </a:bodyPr>
          <a:lstStyle/>
          <a:p>
            <a:r>
              <a:rPr lang="el-GR" dirty="0" smtClean="0"/>
              <a:t>ΠΟΙΟΣ ΑΝΑΚΑΛΥΨΕ ΤΗΝ ΒΑΡΥΤΗΤΑ</a:t>
            </a:r>
            <a:endParaRPr lang="el-GR" dirty="0"/>
          </a:p>
        </p:txBody>
      </p:sp>
      <p:sp>
        <p:nvSpPr>
          <p:cNvPr id="3" name="Θέση περιεχομένου 2"/>
          <p:cNvSpPr>
            <a:spLocks noGrp="1"/>
          </p:cNvSpPr>
          <p:nvPr>
            <p:ph sz="quarter" idx="13"/>
          </p:nvPr>
        </p:nvSpPr>
        <p:spPr>
          <a:xfrm>
            <a:off x="395536" y="1609416"/>
            <a:ext cx="7300664" cy="3907816"/>
          </a:xfrm>
        </p:spPr>
        <p:txBody>
          <a:bodyPr>
            <a:normAutofit/>
          </a:bodyPr>
          <a:lstStyle/>
          <a:p>
            <a:r>
              <a:rPr lang="el-GR" dirty="0" smtClean="0"/>
              <a:t>Η Σελήνη είναι ο μοναδικός φυσικός δορυφόρος της Γης και ο πέμπτος μεγαλύτερος φυσικός δορυφόρος του ηλιακού συστήματος. Πήρε το όνομά του από την Σελήνη, αρχαιοελληνική θεά του δορυφόρου αυτού. Λέγεται επίσης και «Φεγγάρι» στη δημοτική γλώσσα, λιγότερο επίσημα ή ποιητικά. Είναι το φωτεινότερο σώμα στην ουράνια σφαίρα μετά τον Ήλιο, επειδή είναι και το κοντινότερο στη Γη ουράνιο σώμα. Εξαιτίας αυτής της εγγύτητας, η Σελήνη ασκεί ισχυρή </a:t>
            </a:r>
            <a:r>
              <a:rPr lang="el-GR" dirty="0" err="1" smtClean="0"/>
              <a:t>βαρυτική</a:t>
            </a:r>
            <a:r>
              <a:rPr lang="el-GR" dirty="0" smtClean="0"/>
              <a:t> επίδραση στη Γη (παλιρροϊκή αλληλεπίδραση), προκαλώντας φαινόμενα όπως οι παλίρροιες, αλλά και επηρεάζοντας τον άξονα περιστροφής της.</a:t>
            </a:r>
            <a:endParaRPr lang="el-GR"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705897"/>
            <a:ext cx="1987546" cy="11521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375" y="-38772"/>
            <a:ext cx="1512167" cy="15121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Ορθογώνιο 3"/>
          <p:cNvSpPr/>
          <p:nvPr/>
        </p:nvSpPr>
        <p:spPr>
          <a:xfrm>
            <a:off x="1418793" y="0"/>
            <a:ext cx="5162732" cy="369332"/>
          </a:xfrm>
          <a:prstGeom prst="rect">
            <a:avLst/>
          </a:prstGeom>
        </p:spPr>
        <p:txBody>
          <a:bodyPr wrap="square">
            <a:spAutoFit/>
          </a:bodyPr>
          <a:lstStyle/>
          <a:p>
            <a:r>
              <a:rPr lang="el-GR" dirty="0"/>
              <a:t>Παιδαγωγικό Δημοτικής Εκπαίδευσης</a:t>
            </a:r>
          </a:p>
        </p:txBody>
      </p:sp>
      <p:sp>
        <p:nvSpPr>
          <p:cNvPr id="5" name="Θέση υποσέλιδου 4"/>
          <p:cNvSpPr>
            <a:spLocks noGrp="1"/>
          </p:cNvSpPr>
          <p:nvPr>
            <p:ph type="ftr" sz="quarter" idx="11"/>
          </p:nvPr>
        </p:nvSpPr>
        <p:spPr>
          <a:xfrm>
            <a:off x="1987546" y="6309320"/>
            <a:ext cx="1517654" cy="412155"/>
          </a:xfrm>
        </p:spPr>
        <p:txBody>
          <a:bodyPr/>
          <a:lstStyle/>
          <a:p>
            <a:r>
              <a:rPr lang="el-GR" dirty="0" smtClean="0"/>
              <a:t>Η </a:t>
            </a:r>
            <a:r>
              <a:rPr lang="el-GR" dirty="0" err="1" smtClean="0"/>
              <a:t>βαρυτητα</a:t>
            </a:r>
            <a:endParaRPr lang="el-GR" dirty="0"/>
          </a:p>
        </p:txBody>
      </p:sp>
      <p:sp>
        <p:nvSpPr>
          <p:cNvPr id="6" name="Θέση αριθμού διαφάνειας 5"/>
          <p:cNvSpPr>
            <a:spLocks noGrp="1"/>
          </p:cNvSpPr>
          <p:nvPr>
            <p:ph type="sldNum" sz="quarter" idx="12"/>
          </p:nvPr>
        </p:nvSpPr>
        <p:spPr/>
        <p:txBody>
          <a:bodyPr/>
          <a:lstStyle/>
          <a:p>
            <a:fld id="{BD46E5B4-640E-4D12-8F77-7EF01CC4541C}" type="slidenum">
              <a:rPr lang="el-GR" smtClean="0"/>
              <a:t>3</a:t>
            </a:fld>
            <a:endParaRPr lang="el-GR"/>
          </a:p>
        </p:txBody>
      </p:sp>
    </p:spTree>
    <p:extLst>
      <p:ext uri="{BB962C8B-B14F-4D97-AF65-F5344CB8AC3E}">
        <p14:creationId xmlns:p14="http://schemas.microsoft.com/office/powerpoint/2010/main" val="3500507465"/>
      </p:ext>
    </p:extLst>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061864" y="274638"/>
            <a:ext cx="7472535" cy="1143000"/>
          </a:xfrm>
        </p:spPr>
        <p:txBody>
          <a:bodyPr>
            <a:normAutofit/>
          </a:bodyPr>
          <a:lstStyle/>
          <a:p>
            <a:r>
              <a:rPr lang="el-GR" dirty="0" smtClean="0"/>
              <a:t>ΠΩΣ ΜΑΣ ΕΠΙΡΕΑΖΕΙ Η ΒΑΡΥΤΗΤΑ</a:t>
            </a:r>
            <a:endParaRPr lang="el-GR" dirty="0"/>
          </a:p>
        </p:txBody>
      </p:sp>
      <p:sp>
        <p:nvSpPr>
          <p:cNvPr id="3" name="Θέση περιεχομένου 2"/>
          <p:cNvSpPr>
            <a:spLocks noGrp="1"/>
          </p:cNvSpPr>
          <p:nvPr>
            <p:ph sz="quarter" idx="13"/>
          </p:nvPr>
        </p:nvSpPr>
        <p:spPr>
          <a:xfrm>
            <a:off x="395536" y="1609416"/>
            <a:ext cx="7300664" cy="4195848"/>
          </a:xfrm>
        </p:spPr>
        <p:txBody>
          <a:bodyPr>
            <a:normAutofit/>
          </a:bodyPr>
          <a:lstStyle/>
          <a:p>
            <a:r>
              <a:rPr lang="el-GR" dirty="0" smtClean="0"/>
              <a:t>Κάθε πλανήτης, συμπεριλαμβανομένης και της Γης, έχει τα δικά του χαρακτηριστικά όσον αφορά τη δύναμη της βαρύτητας και το μέτρο αυτής διαφοροποιείται (συνήθως μετράται στο επίπεδο της επιφάνειας του κάθε πλανήτη). Η επιτάχυνση εξαιτίας της δύναμης της βαρύτητας στη γη είναι ίση με 9.81 m/s² και συμβολίζεται με το γράμμα g. Αυτό σημαίνει ότι, αγνοώντας την αντίσταση του αέρα, για ένα αντικείμενο, που εκτελεί ελεύθερη πτώση κοντά στην επιφάνεια της γης, η ταχύτητα του θα αυξάνεται με ρυθμό 9,81 m/s για κάθε δευτερόλεπτο της πτώσης του. Έτσι, ένα αντικείμενο από κατάσταση ηρεμίας και αφού αφεθεί ελεύθερο θα έχει ταχύτητα 9,81 m/s μετά από ένα δευτερόλεπτο, 19,62 m/s μετά από δύο δευτερόλεπτα, </a:t>
            </a:r>
            <a:r>
              <a:rPr lang="el-GR" dirty="0" err="1" smtClean="0"/>
              <a:t>κ.ο.κ</a:t>
            </a:r>
            <a:r>
              <a:rPr lang="el-GR" dirty="0" smtClean="0"/>
              <a:t>. Το σώμα που εκτελεί ελεύθερη πτώση ασκεί και αυτό με τη σειρά του στη Γη δύναμη ανάλογου μέτρου και αντίθετης φοράς με αυτή που του ασκεί η ίδια, κάτι το οποίο σημαίνει πως η Γη επιταχύνεται προς το σώμα. Όμως, εξαιτίας της τεράστιας μάζας της Γης (και της συνεπακόλουθης αδράνειάς της) σε σχέση με το σώμα, η επιτάχυνση αυτή είναι αμελητέα.</a:t>
            </a:r>
            <a:endParaRPr lang="el-GR"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667929"/>
            <a:ext cx="2053047" cy="11900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1"/>
            <a:ext cx="1196752" cy="11967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Ορθογώνιο 3"/>
          <p:cNvSpPr/>
          <p:nvPr/>
        </p:nvSpPr>
        <p:spPr>
          <a:xfrm>
            <a:off x="1196754" y="116632"/>
            <a:ext cx="5384772" cy="369332"/>
          </a:xfrm>
          <a:prstGeom prst="rect">
            <a:avLst/>
          </a:prstGeom>
        </p:spPr>
        <p:txBody>
          <a:bodyPr wrap="square">
            <a:spAutoFit/>
          </a:bodyPr>
          <a:lstStyle/>
          <a:p>
            <a:r>
              <a:rPr lang="el-GR" dirty="0"/>
              <a:t>Παιδαγωγικό Δημοτικής Εκπαίδευσης</a:t>
            </a:r>
          </a:p>
        </p:txBody>
      </p:sp>
      <p:sp>
        <p:nvSpPr>
          <p:cNvPr id="5" name="Θέση υποσέλιδου 4"/>
          <p:cNvSpPr>
            <a:spLocks noGrp="1"/>
          </p:cNvSpPr>
          <p:nvPr>
            <p:ph type="ftr" sz="quarter" idx="11"/>
          </p:nvPr>
        </p:nvSpPr>
        <p:spPr>
          <a:xfrm>
            <a:off x="2123728" y="6475111"/>
            <a:ext cx="2895600" cy="365125"/>
          </a:xfrm>
        </p:spPr>
        <p:txBody>
          <a:bodyPr/>
          <a:lstStyle/>
          <a:p>
            <a:r>
              <a:rPr lang="el-GR" dirty="0" smtClean="0"/>
              <a:t>Η </a:t>
            </a:r>
            <a:r>
              <a:rPr lang="el-GR" dirty="0" err="1" smtClean="0"/>
              <a:t>βαρυτητα</a:t>
            </a:r>
            <a:endParaRPr lang="el-GR" dirty="0"/>
          </a:p>
        </p:txBody>
      </p:sp>
      <p:sp>
        <p:nvSpPr>
          <p:cNvPr id="6" name="Θέση αριθμού διαφάνειας 5"/>
          <p:cNvSpPr>
            <a:spLocks noGrp="1"/>
          </p:cNvSpPr>
          <p:nvPr>
            <p:ph type="sldNum" sz="quarter" idx="12"/>
          </p:nvPr>
        </p:nvSpPr>
        <p:spPr/>
        <p:txBody>
          <a:bodyPr/>
          <a:lstStyle/>
          <a:p>
            <a:fld id="{BD46E5B4-640E-4D12-8F77-7EF01CC4541C}" type="slidenum">
              <a:rPr lang="el-GR" smtClean="0"/>
              <a:t>4</a:t>
            </a:fld>
            <a:endParaRPr lang="el-GR"/>
          </a:p>
        </p:txBody>
      </p:sp>
    </p:spTree>
    <p:extLst>
      <p:ext uri="{BB962C8B-B14F-4D97-AF65-F5344CB8AC3E}">
        <p14:creationId xmlns:p14="http://schemas.microsoft.com/office/powerpoint/2010/main" val="2151080004"/>
      </p:ext>
    </p:extLst>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smtClean="0"/>
              <a:t>Η ΒΑΡΥΤΗΤΑ ΣΤΗ ΣΕΛΗΝΗ</a:t>
            </a:r>
            <a:endParaRPr lang="el-GR" dirty="0"/>
          </a:p>
        </p:txBody>
      </p:sp>
      <p:sp>
        <p:nvSpPr>
          <p:cNvPr id="3" name="Θέση περιεχομένου 2"/>
          <p:cNvSpPr>
            <a:spLocks noGrp="1"/>
          </p:cNvSpPr>
          <p:nvPr>
            <p:ph sz="quarter" idx="13"/>
          </p:nvPr>
        </p:nvSpPr>
        <p:spPr>
          <a:xfrm>
            <a:off x="179512" y="1609416"/>
            <a:ext cx="7516688" cy="3979824"/>
          </a:xfrm>
        </p:spPr>
        <p:txBody>
          <a:bodyPr>
            <a:normAutofit/>
          </a:bodyPr>
          <a:lstStyle/>
          <a:p>
            <a:r>
              <a:rPr lang="el-GR" dirty="0" smtClean="0"/>
              <a:t>Η Σελήνη είναι ο μοναδικός φυσικός δορυφόρος της Γης και ο πέμπτος μεγαλύτερος φυσικός δορυφόρος του ηλιακού συστήματος. Πήρε το όνομά του από την Σελήνη, αρχαιοελληνική θεά του δορυφόρου αυτού. Λέγεται επίσης και «Φεγγάρι» στη δημοτική γλώσσα, λιγότερο επίσημα ή ποιητικά. Είναι το φωτεινότερο σώμα στην ουράνια σφαίρα μετά τον Ήλιο, επειδή είναι και το κοντινότερο στη Γη ουράνιο σώμα. Εξαιτίας αυτής της εγγύτητας, η Σελήνη ασκεί ισχυρή </a:t>
            </a:r>
            <a:r>
              <a:rPr lang="el-GR" dirty="0" err="1" smtClean="0"/>
              <a:t>βαρυτική</a:t>
            </a:r>
            <a:r>
              <a:rPr lang="el-GR" dirty="0" smtClean="0"/>
              <a:t> επίδραση στη Γη (παλιρροϊκή αλληλεπίδραση), προκαλώντας φαινόμενα όπως οι παλίρροιες, αλλά και επηρεάζοντας τον άξονα περιστροφής της</a:t>
            </a:r>
            <a:endParaRPr lang="el-GR"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5589240"/>
            <a:ext cx="2188797" cy="12687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32080"/>
            <a:ext cx="1045368" cy="10453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Ορθογώνιο 3"/>
          <p:cNvSpPr/>
          <p:nvPr/>
        </p:nvSpPr>
        <p:spPr>
          <a:xfrm>
            <a:off x="1259633" y="32080"/>
            <a:ext cx="5321892" cy="369332"/>
          </a:xfrm>
          <a:prstGeom prst="rect">
            <a:avLst/>
          </a:prstGeom>
        </p:spPr>
        <p:txBody>
          <a:bodyPr wrap="square">
            <a:spAutoFit/>
          </a:bodyPr>
          <a:lstStyle/>
          <a:p>
            <a:r>
              <a:rPr lang="el-GR" dirty="0"/>
              <a:t>Παιδαγωγικό Δημοτικής Εκπαίδευσης</a:t>
            </a:r>
          </a:p>
        </p:txBody>
      </p:sp>
      <p:sp>
        <p:nvSpPr>
          <p:cNvPr id="5" name="Θέση υποσέλιδου 4"/>
          <p:cNvSpPr>
            <a:spLocks noGrp="1"/>
          </p:cNvSpPr>
          <p:nvPr>
            <p:ph type="ftr" sz="quarter" idx="11"/>
          </p:nvPr>
        </p:nvSpPr>
        <p:spPr>
          <a:xfrm>
            <a:off x="2188798" y="6525344"/>
            <a:ext cx="1447098" cy="332656"/>
          </a:xfrm>
        </p:spPr>
        <p:txBody>
          <a:bodyPr/>
          <a:lstStyle/>
          <a:p>
            <a:r>
              <a:rPr lang="el-GR" dirty="0" smtClean="0"/>
              <a:t>Η </a:t>
            </a:r>
            <a:r>
              <a:rPr lang="el-GR" dirty="0" err="1" smtClean="0"/>
              <a:t>βαρυτητα</a:t>
            </a:r>
            <a:endParaRPr lang="el-GR" dirty="0"/>
          </a:p>
        </p:txBody>
      </p:sp>
      <p:sp>
        <p:nvSpPr>
          <p:cNvPr id="6" name="Θέση αριθμού διαφάνειας 5"/>
          <p:cNvSpPr>
            <a:spLocks noGrp="1"/>
          </p:cNvSpPr>
          <p:nvPr>
            <p:ph type="sldNum" sz="quarter" idx="12"/>
          </p:nvPr>
        </p:nvSpPr>
        <p:spPr/>
        <p:txBody>
          <a:bodyPr/>
          <a:lstStyle/>
          <a:p>
            <a:fld id="{BD46E5B4-640E-4D12-8F77-7EF01CC4541C}" type="slidenum">
              <a:rPr lang="el-GR" smtClean="0"/>
              <a:t>5</a:t>
            </a:fld>
            <a:endParaRPr lang="el-GR"/>
          </a:p>
        </p:txBody>
      </p:sp>
    </p:spTree>
    <p:extLst>
      <p:ext uri="{BB962C8B-B14F-4D97-AF65-F5344CB8AC3E}">
        <p14:creationId xmlns:p14="http://schemas.microsoft.com/office/powerpoint/2010/main" val="2615233344"/>
      </p:ext>
    </p:extLst>
  </p:cSld>
  <p:clrMapOvr>
    <a:masterClrMapping/>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457200" y="274638"/>
            <a:ext cx="8229600" cy="1498178"/>
          </a:xfrm>
        </p:spPr>
        <p:txBody>
          <a:bodyPr/>
          <a:lstStyle/>
          <a:p>
            <a:r>
              <a:rPr lang="el-GR" dirty="0" smtClean="0"/>
              <a:t>ΕΠΙΛΟΓΟΣ</a:t>
            </a:r>
            <a:endParaRPr lang="el-GR" dirty="0"/>
          </a:p>
        </p:txBody>
      </p:sp>
      <p:sp>
        <p:nvSpPr>
          <p:cNvPr id="3" name="Θέση περιεχομένου 2"/>
          <p:cNvSpPr>
            <a:spLocks noGrp="1"/>
          </p:cNvSpPr>
          <p:nvPr>
            <p:ph sz="quarter" idx="13"/>
          </p:nvPr>
        </p:nvSpPr>
        <p:spPr>
          <a:xfrm>
            <a:off x="251520" y="5301209"/>
            <a:ext cx="2952328" cy="720080"/>
          </a:xfrm>
        </p:spPr>
        <p:txBody>
          <a:bodyPr/>
          <a:lstStyle/>
          <a:p>
            <a:pPr marL="0" indent="0">
              <a:buNone/>
            </a:pPr>
            <a:r>
              <a:rPr lang="el-GR" dirty="0" smtClean="0"/>
              <a:t>Σας ευχαριστώ</a:t>
            </a:r>
            <a:endParaRPr lang="el-GR"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47888" y="2162175"/>
            <a:ext cx="4848225" cy="2533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876" y="1"/>
            <a:ext cx="1340768" cy="13407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Ορθογώνιο 3"/>
          <p:cNvSpPr/>
          <p:nvPr/>
        </p:nvSpPr>
        <p:spPr>
          <a:xfrm>
            <a:off x="1321893" y="1"/>
            <a:ext cx="5259632" cy="369332"/>
          </a:xfrm>
          <a:prstGeom prst="rect">
            <a:avLst/>
          </a:prstGeom>
        </p:spPr>
        <p:txBody>
          <a:bodyPr wrap="square">
            <a:spAutoFit/>
          </a:bodyPr>
          <a:lstStyle/>
          <a:p>
            <a:r>
              <a:rPr lang="el-GR" dirty="0"/>
              <a:t>Παιδαγωγικό Δημοτικής Εκπαίδευσης</a:t>
            </a:r>
          </a:p>
        </p:txBody>
      </p:sp>
      <p:sp>
        <p:nvSpPr>
          <p:cNvPr id="5" name="Θέση υποσέλιδου 4"/>
          <p:cNvSpPr>
            <a:spLocks noGrp="1"/>
          </p:cNvSpPr>
          <p:nvPr>
            <p:ph type="ftr" sz="quarter" idx="11"/>
          </p:nvPr>
        </p:nvSpPr>
        <p:spPr/>
        <p:txBody>
          <a:bodyPr/>
          <a:lstStyle/>
          <a:p>
            <a:r>
              <a:rPr lang="el-GR" smtClean="0"/>
              <a:t>Η βαρυτητα</a:t>
            </a:r>
            <a:endParaRPr lang="el-GR"/>
          </a:p>
        </p:txBody>
      </p:sp>
      <p:sp>
        <p:nvSpPr>
          <p:cNvPr id="6" name="Θέση αριθμού διαφάνειας 5"/>
          <p:cNvSpPr>
            <a:spLocks noGrp="1"/>
          </p:cNvSpPr>
          <p:nvPr>
            <p:ph type="sldNum" sz="quarter" idx="12"/>
          </p:nvPr>
        </p:nvSpPr>
        <p:spPr/>
        <p:txBody>
          <a:bodyPr/>
          <a:lstStyle/>
          <a:p>
            <a:fld id="{BD46E5B4-640E-4D12-8F77-7EF01CC4541C}" type="slidenum">
              <a:rPr lang="el-GR" smtClean="0"/>
              <a:t>6</a:t>
            </a:fld>
            <a:endParaRPr lang="el-GR"/>
          </a:p>
        </p:txBody>
      </p:sp>
    </p:spTree>
    <p:extLst>
      <p:ext uri="{BB962C8B-B14F-4D97-AF65-F5344CB8AC3E}">
        <p14:creationId xmlns:p14="http://schemas.microsoft.com/office/powerpoint/2010/main" val="4235901211"/>
      </p:ext>
    </p:extLst>
  </p:cSld>
  <p:clrMapOvr>
    <a:masterClrMapping/>
  </p:clrMapOvr>
  <p:transition spd="slow">
    <p:push dir="u"/>
  </p:transition>
  <p:timing>
    <p:tnLst>
      <p:par>
        <p:cTn id="1" dur="indefinite" restart="never" nodeType="tmRoot"/>
      </p:par>
    </p:tnLst>
  </p:timing>
</p:sld>
</file>

<file path=ppt/theme/theme1.xml><?xml version="1.0" encoding="utf-8"?>
<a:theme xmlns:a="http://schemas.openxmlformats.org/drawingml/2006/main" name="Ορίζοντας">
  <a:themeElements>
    <a:clrScheme name="Ορίζοντας">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Ορίζοντας">
      <a:maj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Ορίζοντας">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Horizon</Template>
  <TotalTime>55</TotalTime>
  <Words>624</Words>
  <Application>Microsoft Office PowerPoint</Application>
  <PresentationFormat>Προβολή στην οθόνη (4:3)</PresentationFormat>
  <Paragraphs>34</Paragraphs>
  <Slides>6</Slides>
  <Notes>1</Notes>
  <HiddenSlides>0</HiddenSlides>
  <MMClips>0</MMClips>
  <ScaleCrop>false</ScaleCrop>
  <HeadingPairs>
    <vt:vector size="4" baseType="variant">
      <vt:variant>
        <vt:lpstr>Θέμα</vt:lpstr>
      </vt:variant>
      <vt:variant>
        <vt:i4>1</vt:i4>
      </vt:variant>
      <vt:variant>
        <vt:lpstr>Τίτλοι διαφανειών</vt:lpstr>
      </vt:variant>
      <vt:variant>
        <vt:i4>6</vt:i4>
      </vt:variant>
    </vt:vector>
  </HeadingPairs>
  <TitlesOfParts>
    <vt:vector size="7" baseType="lpstr">
      <vt:lpstr>Ορίζοντας</vt:lpstr>
      <vt:lpstr>ΠΛΗΡΟΦΟΡΙΚΗ</vt:lpstr>
      <vt:lpstr>Η ΒΑΡΥΤΗΤΑ</vt:lpstr>
      <vt:lpstr>ΠΟΙΟΣ ΑΝΑΚΑΛΥΨΕ ΤΗΝ ΒΑΡΥΤΗΤΑ</vt:lpstr>
      <vt:lpstr>ΠΩΣ ΜΑΣ ΕΠΙΡΕΑΖΕΙ Η ΒΑΡΥΤΗΤΑ</vt:lpstr>
      <vt:lpstr>Η ΒΑΡΥΤΗΤΑ ΣΤΗ ΣΕΛΗΝΗ</vt:lpstr>
      <vt:lpstr>ΕΠΙΛΟΓΟΣ</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ΠΛΗΡΟΦΟΡΙΚΗ</dc:title>
  <dc:creator>Ειρήνη</dc:creator>
  <cp:lastModifiedBy>Ειρήνη</cp:lastModifiedBy>
  <cp:revision>8</cp:revision>
  <dcterms:created xsi:type="dcterms:W3CDTF">2018-04-23T14:34:16Z</dcterms:created>
  <dcterms:modified xsi:type="dcterms:W3CDTF">2018-04-23T15:32:02Z</dcterms:modified>
</cp:coreProperties>
</file>